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9"/>
  </p:notesMasterIdLst>
  <p:sldIdLst>
    <p:sldId id="1320" r:id="rId2"/>
    <p:sldId id="1328" r:id="rId3"/>
    <p:sldId id="1319" r:id="rId4"/>
    <p:sldId id="1324" r:id="rId5"/>
    <p:sldId id="1331" r:id="rId6"/>
    <p:sldId id="1330" r:id="rId7"/>
    <p:sldId id="1325" r:id="rId8"/>
    <p:sldId id="1327" r:id="rId9"/>
    <p:sldId id="1333" r:id="rId10"/>
    <p:sldId id="1334" r:id="rId11"/>
    <p:sldId id="1335" r:id="rId12"/>
    <p:sldId id="1336" r:id="rId13"/>
    <p:sldId id="1337" r:id="rId14"/>
    <p:sldId id="1338" r:id="rId15"/>
    <p:sldId id="1339" r:id="rId16"/>
    <p:sldId id="1322" r:id="rId17"/>
    <p:sldId id="132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B3D"/>
    <a:srgbClr val="2E6CA5"/>
    <a:srgbClr val="3B8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16"/>
    <p:restoredTop sz="86378"/>
  </p:normalViewPr>
  <p:slideViewPr>
    <p:cSldViewPr snapToGrid="0" snapToObjects="1">
      <p:cViewPr varScale="1">
        <p:scale>
          <a:sx n="91" d="100"/>
          <a:sy n="91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99F9B-F711-7C4B-8976-34F578269E0D}" type="datetimeFigureOut">
              <a:rPr lang="en-IT" smtClean="0"/>
              <a:t>05/02/22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9654B-1244-524C-8000-3762818B8D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7927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B1FE053-0973-5C43-82B5-A0CFD968F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739554" y="-260201"/>
            <a:ext cx="3534612" cy="39156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08BA796-4B70-8541-982D-B49CE236E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739555" y="3239137"/>
            <a:ext cx="3534612" cy="3915667"/>
          </a:xfrm>
          <a:prstGeom prst="rect">
            <a:avLst/>
          </a:prstGeom>
        </p:spPr>
      </p:pic>
      <p:sp>
        <p:nvSpPr>
          <p:cNvPr id="8" name="CasellaDiTesto 5">
            <a:extLst>
              <a:ext uri="{FF2B5EF4-FFF2-40B4-BE49-F238E27FC236}">
                <a16:creationId xmlns:a16="http://schemas.microsoft.com/office/drawing/2014/main" id="{4A6E1FB9-95CD-4944-BCCE-EEF4E34C1398}"/>
              </a:ext>
            </a:extLst>
          </p:cNvPr>
          <p:cNvSpPr txBox="1"/>
          <p:nvPr userDrawn="1"/>
        </p:nvSpPr>
        <p:spPr>
          <a:xfrm>
            <a:off x="569478" y="5103674"/>
            <a:ext cx="4360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Josefin Sans Regular Roman" pitchFamily="2" charset="77"/>
              </a:rPr>
              <a:t>Separatore capitoli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ECD911-4319-974E-9272-A26F5AD77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933"/>
            <a:ext cx="8763752" cy="69084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1D53AA6-6B32-0B43-AF66-AA7F4F69DB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763752" y="3252205"/>
            <a:ext cx="3511341" cy="38971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A192786-A97A-E044-9D82-68569658A6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848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3752" y="-236431"/>
            <a:ext cx="3511341" cy="3897129"/>
          </a:xfrm>
          <a:prstGeom prst="rect">
            <a:avLst/>
          </a:prstGeo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A03DEC3-112C-8347-9E90-AEF4487C5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839" y="3131048"/>
            <a:ext cx="8004846" cy="939376"/>
          </a:xfrm>
        </p:spPr>
        <p:txBody>
          <a:bodyPr>
            <a:noAutofit/>
          </a:bodyPr>
          <a:lstStyle>
            <a:lvl1pPr marL="0" indent="0">
              <a:buNone/>
              <a:defRPr sz="3200" b="1" cap="none" baseline="0">
                <a:solidFill>
                  <a:schemeClr val="bg1"/>
                </a:solidFill>
                <a:latin typeface="Josefin Sans Bold Roman" pitchFamily="2" charset="77"/>
              </a:defRPr>
            </a:lvl1pPr>
          </a:lstStyle>
          <a:p>
            <a:r>
              <a:rPr lang="it-IT" dirty="0"/>
              <a:t>Title of </a:t>
            </a:r>
            <a:r>
              <a:rPr lang="it-IT" dirty="0" err="1"/>
              <a:t>Chapter</a:t>
            </a:r>
            <a:endParaRPr lang="it-IT" dirty="0"/>
          </a:p>
        </p:txBody>
      </p:sp>
      <p:sp>
        <p:nvSpPr>
          <p:cNvPr id="15" name="Segnaposto testo 13">
            <a:extLst>
              <a:ext uri="{FF2B5EF4-FFF2-40B4-BE49-F238E27FC236}">
                <a16:creationId xmlns:a16="http://schemas.microsoft.com/office/drawing/2014/main" id="{BAA912DB-1342-884D-A5C7-95193C1617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833" y="2542743"/>
            <a:ext cx="6487037" cy="400110"/>
          </a:xfrm>
        </p:spPr>
        <p:txBody>
          <a:bodyPr>
            <a:no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#</a:t>
            </a:r>
          </a:p>
        </p:txBody>
      </p:sp>
    </p:spTree>
    <p:extLst>
      <p:ext uri="{BB962C8B-B14F-4D97-AF65-F5344CB8AC3E}">
        <p14:creationId xmlns:p14="http://schemas.microsoft.com/office/powerpoint/2010/main" val="113672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10">
            <a:extLst>
              <a:ext uri="{FF2B5EF4-FFF2-40B4-BE49-F238E27FC236}">
                <a16:creationId xmlns:a16="http://schemas.microsoft.com/office/drawing/2014/main" id="{304A5E68-8471-414D-AB26-87A4C79BE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763752" y="3252205"/>
            <a:ext cx="3511341" cy="3897129"/>
          </a:xfrm>
          <a:prstGeom prst="rect">
            <a:avLst/>
          </a:prstGeom>
        </p:spPr>
      </p:pic>
      <p:pic>
        <p:nvPicPr>
          <p:cNvPr id="6" name="Immagine 11">
            <a:extLst>
              <a:ext uri="{FF2B5EF4-FFF2-40B4-BE49-F238E27FC236}">
                <a16:creationId xmlns:a16="http://schemas.microsoft.com/office/drawing/2014/main" id="{45F9B648-4A94-B84F-92C5-C987A27819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763752" y="-226491"/>
            <a:ext cx="3511341" cy="3897129"/>
          </a:xfrm>
          <a:prstGeom prst="rect">
            <a:avLst/>
          </a:prstGeom>
        </p:spPr>
      </p:pic>
      <p:pic>
        <p:nvPicPr>
          <p:cNvPr id="9" name="Immagine 8" descr="Immagine che contiene segnale, esterni, sedendo, cibo&#10;&#10;Descrizione generata automaticamente">
            <a:extLst>
              <a:ext uri="{FF2B5EF4-FFF2-40B4-BE49-F238E27FC236}">
                <a16:creationId xmlns:a16="http://schemas.microsoft.com/office/drawing/2014/main" id="{33A24E2F-75C4-E443-BB49-8FB21740FB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140" y="371992"/>
            <a:ext cx="2073519" cy="38900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7C35C1-3EAB-5C4B-92B3-CE9CCCA204F8}"/>
              </a:ext>
            </a:extLst>
          </p:cNvPr>
          <p:cNvSpPr txBox="1"/>
          <p:nvPr userDrawn="1"/>
        </p:nvSpPr>
        <p:spPr>
          <a:xfrm>
            <a:off x="11072194" y="6424232"/>
            <a:ext cx="83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B65C25E-8F7E-FA4E-A385-9CF281073379}" type="slidenum">
              <a:rPr lang="it-IT" sz="1600" smtClean="0">
                <a:latin typeface="Josefin Sans Regular Roman" pitchFamily="2" charset="77"/>
              </a:rPr>
              <a:pPr algn="ctr"/>
              <a:t>‹#›</a:t>
            </a:fld>
            <a:endParaRPr lang="it-IT" sz="1600" dirty="0">
              <a:latin typeface="Josefin Sans Regular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73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B0D3B5C-1940-AD48-9167-3EDAB0E91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0347" y="-1"/>
            <a:ext cx="3453026" cy="69084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D5961F1-58E5-964E-8624-88CB97C9F0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671" y="0"/>
            <a:ext cx="3453026" cy="69084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7D4566C-DC51-7744-938C-72E79105F36E}"/>
              </a:ext>
            </a:extLst>
          </p:cNvPr>
          <p:cNvSpPr txBox="1"/>
          <p:nvPr userDrawn="1"/>
        </p:nvSpPr>
        <p:spPr>
          <a:xfrm>
            <a:off x="3442112" y="3754192"/>
            <a:ext cx="5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rgbClr val="4BAB3D"/>
                </a:solidFill>
                <a:latin typeface="Josefin Sans Regular Roman" pitchFamily="2" charset="77"/>
              </a:rPr>
              <a:t>DEPT. of ELECTRONICS, INFORMATION,</a:t>
            </a:r>
          </a:p>
          <a:p>
            <a:pPr algn="ctr"/>
            <a:r>
              <a:rPr lang="it-IT" sz="1500" dirty="0">
                <a:solidFill>
                  <a:srgbClr val="4BAB3D"/>
                </a:solidFill>
                <a:latin typeface="Josefin Sans Regular Roman" pitchFamily="2" charset="77"/>
              </a:rPr>
              <a:t>and BIOENGINEERING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D5FC15-AC36-3245-A4F6-2CDEC704C529}"/>
              </a:ext>
            </a:extLst>
          </p:cNvPr>
          <p:cNvSpPr txBox="1"/>
          <p:nvPr userDrawn="1"/>
        </p:nvSpPr>
        <p:spPr>
          <a:xfrm>
            <a:off x="1418492" y="3296677"/>
            <a:ext cx="9355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4BAB3D"/>
                </a:solidFill>
                <a:latin typeface="Josefin Sans SemiBold Roman" pitchFamily="2" charset="77"/>
              </a:rPr>
              <a:t>POLITECNICO DI MILANO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CBC9792-40DD-B24E-BB4D-2A15DE18C5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39555" y="3239137"/>
            <a:ext cx="3534612" cy="391566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D7CE45-B847-9447-9B6C-CE99B49D4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6014" y="694190"/>
            <a:ext cx="2387600" cy="16031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A2D8C9D-5264-E143-B45F-2FA72F8DF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70774" y="-260201"/>
            <a:ext cx="3534612" cy="39156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931B2F0-7E42-F14E-823C-E5E254690D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70774" y="3239137"/>
            <a:ext cx="3534612" cy="3915667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888B90-0F01-254C-B5EF-E355118D58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7208" y="694190"/>
            <a:ext cx="2387600" cy="16031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53C3AB1-C2EB-2740-B2FD-5980BE7CF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39554" y="-260201"/>
            <a:ext cx="3534612" cy="391566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DE272C-63E7-1647-9137-E2B6FA71BCE4}"/>
              </a:ext>
            </a:extLst>
          </p:cNvPr>
          <p:cNvSpPr txBox="1"/>
          <p:nvPr userDrawn="1"/>
        </p:nvSpPr>
        <p:spPr>
          <a:xfrm>
            <a:off x="1412816" y="6020621"/>
            <a:ext cx="935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dirty="0" err="1">
                <a:solidFill>
                  <a:srgbClr val="4BAB3D"/>
                </a:solidFill>
                <a:latin typeface="Lato Light" panose="020F0302020204030203" pitchFamily="34" charset="77"/>
              </a:rPr>
              <a:t>www.ei.deib.polimi.it</a:t>
            </a:r>
            <a:endParaRPr lang="it-IT" sz="1400" b="0" i="0" dirty="0">
              <a:solidFill>
                <a:srgbClr val="4BAB3D"/>
              </a:solidFill>
              <a:latin typeface="Lato Light" panose="020F0302020204030203" pitchFamily="34" charset="77"/>
            </a:endParaRP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5CE9A051-6773-784C-A0A8-C2599F5C0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5283" y="5349047"/>
            <a:ext cx="3552825" cy="31270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4BAB3D"/>
                </a:solidFill>
                <a:latin typeface="Lato" panose="020F0502020204030203" pitchFamily="34" charset="77"/>
              </a:defRPr>
            </a:lvl1pPr>
          </a:lstStyle>
          <a:p>
            <a:r>
              <a:rPr lang="it-IT" dirty="0"/>
              <a:t>Author</a:t>
            </a:r>
          </a:p>
        </p:txBody>
      </p:sp>
      <p:sp>
        <p:nvSpPr>
          <p:cNvPr id="23" name="Segnaposto testo 21">
            <a:extLst>
              <a:ext uri="{FF2B5EF4-FFF2-40B4-BE49-F238E27FC236}">
                <a16:creationId xmlns:a16="http://schemas.microsoft.com/office/drawing/2014/main" id="{40B807E6-4970-A748-910C-3C05257A85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3910" y="5729947"/>
            <a:ext cx="3552825" cy="31270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4BAB3D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it-IT" dirty="0" err="1"/>
              <a:t>Contacts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23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0C6DDBA-7743-CC4F-B3F7-B5C903227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9555" y="-1"/>
            <a:ext cx="3555417" cy="69084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19C104-0D72-1740-A69F-5A6AB7B70B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739555" y="-261479"/>
            <a:ext cx="3534612" cy="39156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CD1048-8820-E845-8C94-CE517BD2E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739555" y="3239137"/>
            <a:ext cx="3534612" cy="391566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068662-2A75-0B4D-8CA7-5AE6424EA2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2853" y="5870751"/>
            <a:ext cx="2543384" cy="834851"/>
          </a:xfrm>
          <a:prstGeom prst="rect">
            <a:avLst/>
          </a:prstGeo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09611FA-C460-5449-B8DD-A67F7B302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853" y="2518739"/>
            <a:ext cx="8004846" cy="939376"/>
          </a:xfrm>
        </p:spPr>
        <p:txBody>
          <a:bodyPr>
            <a:noAutofit/>
          </a:bodyPr>
          <a:lstStyle>
            <a:lvl1pPr marL="0" indent="0">
              <a:buNone/>
              <a:defRPr sz="3200" b="1" cap="all" baseline="0">
                <a:solidFill>
                  <a:srgbClr val="4BAB3D"/>
                </a:solidFill>
                <a:latin typeface="Josefin Sans Bold Roman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5" name="Segnaposto testo 13">
            <a:extLst>
              <a:ext uri="{FF2B5EF4-FFF2-40B4-BE49-F238E27FC236}">
                <a16:creationId xmlns:a16="http://schemas.microsoft.com/office/drawing/2014/main" id="{052BAFE8-25BC-5543-9A1D-800479A575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853" y="4281308"/>
            <a:ext cx="6487037" cy="400110"/>
          </a:xfrm>
        </p:spPr>
        <p:txBody>
          <a:bodyPr>
            <a:noAutofit/>
          </a:bodyPr>
          <a:lstStyle>
            <a:lvl1pPr marL="0" indent="0">
              <a:buNone/>
              <a:defRPr sz="2000" b="0" cap="none" baseline="0">
                <a:solidFill>
                  <a:schemeClr val="tx1"/>
                </a:solidFill>
                <a:latin typeface="Josefin Sans Regular Roman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  <p:pic>
        <p:nvPicPr>
          <p:cNvPr id="17" name="Immagine 16" descr="Immagine che contiene segnale, esterni, sedendo, cibo&#10;&#10;Descrizione generata automaticamente">
            <a:extLst>
              <a:ext uri="{FF2B5EF4-FFF2-40B4-BE49-F238E27FC236}">
                <a16:creationId xmlns:a16="http://schemas.microsoft.com/office/drawing/2014/main" id="{0FAC7D23-9832-9D4D-8EE5-1A776F5DFE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1893" y="346325"/>
            <a:ext cx="4417693" cy="828780"/>
          </a:xfrm>
          <a:prstGeom prst="rect">
            <a:avLst/>
          </a:prstGeom>
        </p:spPr>
      </p:pic>
      <p:sp>
        <p:nvSpPr>
          <p:cNvPr id="9" name="Segnaposto testo 13">
            <a:extLst>
              <a:ext uri="{FF2B5EF4-FFF2-40B4-BE49-F238E27FC236}">
                <a16:creationId xmlns:a16="http://schemas.microsoft.com/office/drawing/2014/main" id="{0190C449-AF2A-4544-AE7B-72E66C3B3D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852" y="1404168"/>
            <a:ext cx="6487037" cy="400110"/>
          </a:xfrm>
        </p:spPr>
        <p:txBody>
          <a:bodyPr>
            <a:noAutofit/>
          </a:bodyPr>
          <a:lstStyle>
            <a:lvl1pPr marL="0" indent="0">
              <a:buNone/>
              <a:defRPr sz="2000" b="0" i="0" cap="none" baseline="0">
                <a:solidFill>
                  <a:schemeClr val="tx1"/>
                </a:solidFill>
                <a:latin typeface="Josefin Sans Light Roman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77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230C-6095-7D44-93EA-F75157CE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187294"/>
            <a:ext cx="9280818" cy="941115"/>
          </a:xfrm>
        </p:spPr>
        <p:txBody>
          <a:bodyPr anchor="t">
            <a:normAutofit/>
          </a:bodyPr>
          <a:lstStyle>
            <a:lvl1pPr>
              <a:defRPr sz="2800" cap="all" baseline="0">
                <a:latin typeface="Josefin Sans Regular Roman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5" name="Immagine 10">
            <a:extLst>
              <a:ext uri="{FF2B5EF4-FFF2-40B4-BE49-F238E27FC236}">
                <a16:creationId xmlns:a16="http://schemas.microsoft.com/office/drawing/2014/main" id="{142E8C40-BADE-4D41-B2AB-1FECEF4C5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763752" y="3252205"/>
            <a:ext cx="3511341" cy="3897129"/>
          </a:xfrm>
          <a:prstGeom prst="rect">
            <a:avLst/>
          </a:prstGeom>
        </p:spPr>
      </p:pic>
      <p:pic>
        <p:nvPicPr>
          <p:cNvPr id="6" name="Immagine 11">
            <a:extLst>
              <a:ext uri="{FF2B5EF4-FFF2-40B4-BE49-F238E27FC236}">
                <a16:creationId xmlns:a16="http://schemas.microsoft.com/office/drawing/2014/main" id="{1164A1E5-90EE-D144-920A-D21DDE0AF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763752" y="-226491"/>
            <a:ext cx="3511341" cy="3897129"/>
          </a:xfrm>
          <a:prstGeom prst="rect">
            <a:avLst/>
          </a:prstGeom>
        </p:spPr>
      </p:pic>
      <p:pic>
        <p:nvPicPr>
          <p:cNvPr id="8" name="Immagine 7" descr="Immagine che contiene segnale, esterni, sedendo, cibo&#10;&#10;Descrizione generata automaticamente">
            <a:extLst>
              <a:ext uri="{FF2B5EF4-FFF2-40B4-BE49-F238E27FC236}">
                <a16:creationId xmlns:a16="http://schemas.microsoft.com/office/drawing/2014/main" id="{B8AAFE08-8BB5-C04A-B8B0-5EE1B7A7A2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1873" y="187294"/>
            <a:ext cx="2073519" cy="389002"/>
          </a:xfrm>
          <a:prstGeom prst="rect">
            <a:avLst/>
          </a:prstGeom>
        </p:spPr>
      </p:pic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241B983-738C-A446-AB3A-11B5481B0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355" y="1312863"/>
            <a:ext cx="11547480" cy="206451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Lato" panose="020F0502020204030203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56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69902C4-AA34-2C4A-A810-285FEC99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FFC07D-5429-2243-AC88-C70A7310A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5E690D-418D-EA49-880C-239228218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DF8C7-0C6B-4443-8DE7-DFD8DA98B3E1}" type="datetimeFigureOut">
              <a:rPr lang="it-IT" smtClean="0"/>
              <a:t>05/02/22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1B311B-D6E3-4B49-A8C5-3C36073C8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EC91C6-30AB-1A4A-BCEA-C02A0DF48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6416-5847-CA44-9CB3-4C0CA3C5A73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12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3" r:id="rId2"/>
    <p:sldLayoutId id="2147483726" r:id="rId3"/>
    <p:sldLayoutId id="2147483728" r:id="rId4"/>
    <p:sldLayoutId id="214748372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B87A2E-8DE5-2142-860C-9B3F69B134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EB1BB5-292C-1D46-85BA-B747F993B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F105FF7-924A-2445-B389-183256E42C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86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B670E-6A12-AF4C-8C37-FC4F15CA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4123" y="1713704"/>
            <a:ext cx="6743753" cy="44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B670E-6A12-AF4C-8C37-FC4F15CA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6729" y="1713704"/>
            <a:ext cx="6738541" cy="44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B670E-6A12-AF4C-8C37-FC4F15CA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6729" y="1713704"/>
            <a:ext cx="6738541" cy="44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4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B670E-6A12-AF4C-8C37-FC4F15CA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6729" y="1713704"/>
            <a:ext cx="6738540" cy="44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B670E-6A12-AF4C-8C37-FC4F15CA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6729" y="1713704"/>
            <a:ext cx="6738540" cy="44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B670E-6A12-AF4C-8C37-FC4F15CA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6729" y="1713704"/>
            <a:ext cx="6738540" cy="44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E34F4E6-92F4-724D-AE95-3B7FDED6B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35F273-DF7A-5947-8D4C-B1C134FBA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65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943203-C14A-844B-BF87-CFABDA4B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A3DF86-AD92-C446-B924-792742DD3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860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F49AA-DFC5-7B4A-96E3-974041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RESURFACING CONLICT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330963-1280-E740-99A9-CBDDF17D8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82E4E0-8FD5-C941-8E2F-711BA5C9D004}"/>
              </a:ext>
            </a:extLst>
          </p:cNvPr>
          <p:cNvGrpSpPr/>
          <p:nvPr/>
        </p:nvGrpSpPr>
        <p:grpSpPr>
          <a:xfrm>
            <a:off x="4921763" y="206840"/>
            <a:ext cx="5538031" cy="6452026"/>
            <a:chOff x="4921763" y="206840"/>
            <a:chExt cx="5538031" cy="64520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BC345E-4760-184B-85CB-62E514BBCC07}"/>
                </a:ext>
              </a:extLst>
            </p:cNvPr>
            <p:cNvGrpSpPr/>
            <p:nvPr/>
          </p:nvGrpSpPr>
          <p:grpSpPr>
            <a:xfrm>
              <a:off x="4921763" y="206840"/>
              <a:ext cx="4310405" cy="6452026"/>
              <a:chOff x="2856434" y="280039"/>
              <a:chExt cx="4310405" cy="645202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6F1D10-F8F3-594A-B195-942F274BB1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31" b="4708"/>
              <a:stretch/>
            </p:blipFill>
            <p:spPr>
              <a:xfrm>
                <a:off x="2856434" y="457463"/>
                <a:ext cx="4310404" cy="302033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3F0108B-1B60-E340-9CA3-559517436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4613" b="4613"/>
              <a:stretch/>
            </p:blipFill>
            <p:spPr>
              <a:xfrm>
                <a:off x="2856434" y="3795411"/>
                <a:ext cx="4310405" cy="293665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EA2436-F47A-374C-91E1-D06011A16755}"/>
                  </a:ext>
                </a:extLst>
              </p:cNvPr>
              <p:cNvSpPr txBox="1"/>
              <p:nvPr/>
            </p:nvSpPr>
            <p:spPr>
              <a:xfrm>
                <a:off x="3370992" y="280039"/>
                <a:ext cx="2696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a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8238C2-F76D-E148-8ED3-B07BD280A3AF}"/>
                  </a:ext>
                </a:extLst>
              </p:cNvPr>
              <p:cNvSpPr txBox="1"/>
              <p:nvPr/>
            </p:nvSpPr>
            <p:spPr>
              <a:xfrm>
                <a:off x="5196700" y="280039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b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06DD4B-7A72-E64B-9495-A9CA7575BEE4}"/>
                  </a:ext>
                </a:extLst>
              </p:cNvPr>
              <p:cNvSpPr txBox="1"/>
              <p:nvPr/>
            </p:nvSpPr>
            <p:spPr>
              <a:xfrm>
                <a:off x="3370992" y="1816242"/>
                <a:ext cx="2696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c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A6F749-2DB0-3249-A887-D5B260158817}"/>
                  </a:ext>
                </a:extLst>
              </p:cNvPr>
              <p:cNvSpPr txBox="1"/>
              <p:nvPr/>
            </p:nvSpPr>
            <p:spPr>
              <a:xfrm>
                <a:off x="5196700" y="1816242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d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B785F-8FCD-8741-89AB-F8BD95BA800A}"/>
                  </a:ext>
                </a:extLst>
              </p:cNvPr>
              <p:cNvSpPr txBox="1"/>
              <p:nvPr/>
            </p:nvSpPr>
            <p:spPr>
              <a:xfrm>
                <a:off x="3370992" y="3532594"/>
                <a:ext cx="2696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e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5C2BD7-54FC-A84D-B7EC-EA60126E5B21}"/>
                  </a:ext>
                </a:extLst>
              </p:cNvPr>
              <p:cNvSpPr txBox="1"/>
              <p:nvPr/>
            </p:nvSpPr>
            <p:spPr>
              <a:xfrm>
                <a:off x="5196700" y="3532594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f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D88DEB-F30A-454C-9F5E-F8F769D3DEA7}"/>
                  </a:ext>
                </a:extLst>
              </p:cNvPr>
              <p:cNvSpPr txBox="1"/>
              <p:nvPr/>
            </p:nvSpPr>
            <p:spPr>
              <a:xfrm>
                <a:off x="3370992" y="5082127"/>
                <a:ext cx="2696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g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CFA3E9-496C-6344-9F67-3C70611B48E3}"/>
                  </a:ext>
                </a:extLst>
              </p:cNvPr>
              <p:cNvSpPr txBox="1"/>
              <p:nvPr/>
            </p:nvSpPr>
            <p:spPr>
              <a:xfrm>
                <a:off x="5196700" y="508212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Helvetica" pitchFamily="2" charset="0"/>
                  </a:rPr>
                  <a:t>h</a:t>
                </a:r>
                <a:endParaRPr lang="en-US" sz="1600" b="1" dirty="0">
                  <a:latin typeface="Helvetica" pitchFamily="2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C66477-52B8-964E-9A96-2A8EE4443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463" t="12258" r="10527" b="70266"/>
            <a:stretch/>
          </p:blipFill>
          <p:spPr>
            <a:xfrm>
              <a:off x="9054073" y="3069442"/>
              <a:ext cx="1405721" cy="767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2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F49AA-DFC5-7B4A-96E3-974041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CONFLICT REDUCTION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FB5FD-824F-C54B-BC76-704739645E4E}"/>
              </a:ext>
            </a:extLst>
          </p:cNvPr>
          <p:cNvGrpSpPr/>
          <p:nvPr/>
        </p:nvGrpSpPr>
        <p:grpSpPr>
          <a:xfrm>
            <a:off x="578521" y="1128409"/>
            <a:ext cx="10644314" cy="4933196"/>
            <a:chOff x="578521" y="1128409"/>
            <a:chExt cx="10644314" cy="49331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A7EBA-21AF-A248-8D90-AB504E318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546" b="5702"/>
            <a:stretch/>
          </p:blipFill>
          <p:spPr>
            <a:xfrm>
              <a:off x="4973691" y="1297686"/>
              <a:ext cx="6249144" cy="45364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EDC3B2-D810-A14C-A768-551A153AC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" r="49331"/>
            <a:stretch/>
          </p:blipFill>
          <p:spPr>
            <a:xfrm>
              <a:off x="578521" y="1319988"/>
              <a:ext cx="415899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E4C67E-4306-2946-8496-D9634CCBB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53" t="29255" r="2914" b="39305"/>
            <a:stretch/>
          </p:blipFill>
          <p:spPr>
            <a:xfrm>
              <a:off x="899801" y="4911678"/>
              <a:ext cx="3837710" cy="11499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CBAA17-0324-9C4F-AC64-708E8118E80C}"/>
                </a:ext>
              </a:extLst>
            </p:cNvPr>
            <p:cNvSpPr txBox="1"/>
            <p:nvPr/>
          </p:nvSpPr>
          <p:spPr>
            <a:xfrm>
              <a:off x="578521" y="1128409"/>
              <a:ext cx="2804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Helvetica" pitchFamily="2" charset="0"/>
                </a:rPr>
                <a:t>a</a:t>
              </a:r>
              <a:endParaRPr lang="en-US" sz="2000" b="1" dirty="0"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A72619-86D8-C441-A056-A825D0DA5C21}"/>
                </a:ext>
              </a:extLst>
            </p:cNvPr>
            <p:cNvSpPr txBox="1"/>
            <p:nvPr/>
          </p:nvSpPr>
          <p:spPr>
            <a:xfrm>
              <a:off x="5043055" y="1128409"/>
              <a:ext cx="2804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Helvetica" pitchFamily="2" charset="0"/>
                </a:rPr>
                <a:t>b</a:t>
              </a:r>
              <a:endParaRPr lang="en-US" sz="2000" b="1" dirty="0"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41048-6B1B-7F45-9AF3-8E8C23A24529}"/>
                </a:ext>
              </a:extLst>
            </p:cNvPr>
            <p:cNvSpPr txBox="1"/>
            <p:nvPr/>
          </p:nvSpPr>
          <p:spPr>
            <a:xfrm>
              <a:off x="8167627" y="1128409"/>
              <a:ext cx="2804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Helvetica" pitchFamily="2" charset="0"/>
                </a:rPr>
                <a:t>c</a:t>
              </a:r>
              <a:endParaRPr lang="en-US" sz="2000" b="1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95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F49AA-DFC5-7B4A-96E3-974041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COMPROMISE POLICY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330963-1280-E740-99A9-CBDDF17D8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2016FA-1265-A04D-ACFD-07EAA4D81577}"/>
              </a:ext>
            </a:extLst>
          </p:cNvPr>
          <p:cNvGrpSpPr/>
          <p:nvPr/>
        </p:nvGrpSpPr>
        <p:grpSpPr>
          <a:xfrm>
            <a:off x="611198" y="1839413"/>
            <a:ext cx="11312058" cy="3947809"/>
            <a:chOff x="611198" y="1839413"/>
            <a:chExt cx="11312058" cy="39478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D79B5A-0710-F24F-8089-43A2F9D2CC00}"/>
                </a:ext>
              </a:extLst>
            </p:cNvPr>
            <p:cNvGrpSpPr/>
            <p:nvPr/>
          </p:nvGrpSpPr>
          <p:grpSpPr>
            <a:xfrm>
              <a:off x="611198" y="1839413"/>
              <a:ext cx="9954572" cy="3947809"/>
              <a:chOff x="1007805" y="1442806"/>
              <a:chExt cx="9954572" cy="39478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4FB7E33-89C4-C24D-8940-3029DAA2C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597" r="3597"/>
              <a:stretch/>
            </p:blipFill>
            <p:spPr>
              <a:xfrm>
                <a:off x="1007805" y="1442806"/>
                <a:ext cx="4851123" cy="392323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FFD361-CA43-0944-AADD-605270354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354" r="1354"/>
              <a:stretch/>
            </p:blipFill>
            <p:spPr>
              <a:xfrm>
                <a:off x="5876774" y="1467385"/>
                <a:ext cx="5085603" cy="392323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BDF1E-D0B9-7244-92D8-A90727A1003C}"/>
                  </a:ext>
                </a:extLst>
              </p:cNvPr>
              <p:cNvSpPr txBox="1"/>
              <p:nvPr/>
            </p:nvSpPr>
            <p:spPr>
              <a:xfrm>
                <a:off x="1646715" y="1510248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a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E54F3-6A00-E242-B582-FC6597FCF8DE}"/>
                  </a:ext>
                </a:extLst>
              </p:cNvPr>
              <p:cNvSpPr txBox="1"/>
              <p:nvPr/>
            </p:nvSpPr>
            <p:spPr>
              <a:xfrm>
                <a:off x="6382186" y="1510248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b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62C300-C3E7-594E-8A1E-1065C8F69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817" t="12212" r="10125" b="77269"/>
            <a:stretch/>
          </p:blipFill>
          <p:spPr>
            <a:xfrm>
              <a:off x="10361776" y="3667648"/>
              <a:ext cx="1561480" cy="49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1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F49AA-DFC5-7B4A-96E3-974041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COMPROMISE POLICY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2FECDF-0805-ED47-89FF-E739739679FD}"/>
              </a:ext>
            </a:extLst>
          </p:cNvPr>
          <p:cNvGrpSpPr/>
          <p:nvPr/>
        </p:nvGrpSpPr>
        <p:grpSpPr>
          <a:xfrm>
            <a:off x="1263118" y="1147260"/>
            <a:ext cx="9827265" cy="5608144"/>
            <a:chOff x="1263118" y="1147260"/>
            <a:chExt cx="9827265" cy="56081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5355D93-C832-CA48-B172-1CBCF1BAB796}"/>
                </a:ext>
              </a:extLst>
            </p:cNvPr>
            <p:cNvGrpSpPr/>
            <p:nvPr/>
          </p:nvGrpSpPr>
          <p:grpSpPr>
            <a:xfrm>
              <a:off x="1263118" y="1147260"/>
              <a:ext cx="9827265" cy="5608144"/>
              <a:chOff x="1263118" y="1147260"/>
              <a:chExt cx="9827265" cy="560814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8863605-18D8-1342-AEDF-CE1100B88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7826771" y="1372686"/>
                <a:ext cx="3263612" cy="265168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DE14E8A-7729-3540-B64A-32FDB67C8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"/>
              <a:stretch/>
            </p:blipFill>
            <p:spPr>
              <a:xfrm>
                <a:off x="4563121" y="1372686"/>
                <a:ext cx="3253901" cy="265168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ED08AF6-DCBE-6542-BFAE-AC4F36EC1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263118" y="1372686"/>
                <a:ext cx="3263612" cy="265168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EE7812-DFAB-D744-8950-2ACB8B993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7826771" y="4101426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88C8BAB-89B2-3E49-87FD-62556B11D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553411" y="4103720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6FB541-AE88-A34A-9A34-053855BEA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263118" y="4101426"/>
                <a:ext cx="3263611" cy="26516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BDF1E-D0B9-7244-92D8-A90727A1003C}"/>
                  </a:ext>
                </a:extLst>
              </p:cNvPr>
              <p:cNvSpPr txBox="1"/>
              <p:nvPr/>
            </p:nvSpPr>
            <p:spPr>
              <a:xfrm>
                <a:off x="1805593" y="1147260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a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E54F3-6A00-E242-B582-FC6597FCF8DE}"/>
                  </a:ext>
                </a:extLst>
              </p:cNvPr>
              <p:cNvSpPr txBox="1"/>
              <p:nvPr/>
            </p:nvSpPr>
            <p:spPr>
              <a:xfrm>
                <a:off x="5095886" y="1147260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b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6BE166-15EF-7C42-9882-6E1623CEA1C1}"/>
                  </a:ext>
                </a:extLst>
              </p:cNvPr>
              <p:cNvSpPr txBox="1"/>
              <p:nvPr/>
            </p:nvSpPr>
            <p:spPr>
              <a:xfrm>
                <a:off x="8386179" y="1147260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c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CF8BF-C290-6C4B-9790-78435069CECF}"/>
                  </a:ext>
                </a:extLst>
              </p:cNvPr>
              <p:cNvSpPr txBox="1"/>
              <p:nvPr/>
            </p:nvSpPr>
            <p:spPr>
              <a:xfrm>
                <a:off x="1805593" y="3932149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d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F237CD-980A-734F-80A4-817AF2526E0B}"/>
                  </a:ext>
                </a:extLst>
              </p:cNvPr>
              <p:cNvSpPr txBox="1"/>
              <p:nvPr/>
            </p:nvSpPr>
            <p:spPr>
              <a:xfrm>
                <a:off x="5095886" y="3932149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e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A11E04-D4B1-994E-BE21-C964DB186F47}"/>
                  </a:ext>
                </a:extLst>
              </p:cNvPr>
              <p:cNvSpPr txBox="1"/>
              <p:nvPr/>
            </p:nvSpPr>
            <p:spPr>
              <a:xfrm>
                <a:off x="8386179" y="3932149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f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DD23F4-7002-D04E-B333-B36B5E9ED123}"/>
                </a:ext>
              </a:extLst>
            </p:cNvPr>
            <p:cNvSpPr/>
            <p:nvPr/>
          </p:nvSpPr>
          <p:spPr>
            <a:xfrm>
              <a:off x="4563121" y="1372686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F84EBE-D4B8-634C-B734-2B649AB81815}"/>
                </a:ext>
              </a:extLst>
            </p:cNvPr>
            <p:cNvSpPr/>
            <p:nvPr/>
          </p:nvSpPr>
          <p:spPr>
            <a:xfrm>
              <a:off x="7835649" y="1459144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ED-4386-394C-98A8-7C8F620A16B3}"/>
                </a:ext>
              </a:extLst>
            </p:cNvPr>
            <p:cNvSpPr/>
            <p:nvPr/>
          </p:nvSpPr>
          <p:spPr>
            <a:xfrm>
              <a:off x="7817022" y="4190178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BF05A6-2D10-0049-A50D-CC87B1580A88}"/>
                </a:ext>
              </a:extLst>
            </p:cNvPr>
            <p:cNvSpPr/>
            <p:nvPr/>
          </p:nvSpPr>
          <p:spPr>
            <a:xfrm>
              <a:off x="4530013" y="4190178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89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F49AA-DFC5-7B4A-96E3-974041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COMPROMISE POLICY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E9AAB1-24D6-0B4D-B071-64F30CE9CE09}"/>
              </a:ext>
            </a:extLst>
          </p:cNvPr>
          <p:cNvGrpSpPr/>
          <p:nvPr/>
        </p:nvGrpSpPr>
        <p:grpSpPr>
          <a:xfrm>
            <a:off x="1182367" y="1171979"/>
            <a:ext cx="9827264" cy="5543117"/>
            <a:chOff x="1182367" y="1171979"/>
            <a:chExt cx="9827264" cy="55431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5355D93-C832-CA48-B172-1CBCF1BAB796}"/>
                </a:ext>
              </a:extLst>
            </p:cNvPr>
            <p:cNvGrpSpPr/>
            <p:nvPr/>
          </p:nvGrpSpPr>
          <p:grpSpPr>
            <a:xfrm>
              <a:off x="1182367" y="1171979"/>
              <a:ext cx="9827264" cy="5543117"/>
              <a:chOff x="1263118" y="1203409"/>
              <a:chExt cx="9827264" cy="554311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8863605-18D8-1342-AEDF-CE1100B88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7826771" y="1372686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DE14E8A-7729-3540-B64A-32FDB67C8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53411" y="1372686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ED08AF6-DCBE-6542-BFAE-AC4F36EC1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263118" y="1372686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EE7812-DFAB-D744-8950-2ACB8B993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7826771" y="4092548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88C8BAB-89B2-3E49-87FD-62556B11D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553411" y="4094842"/>
                <a:ext cx="3263611" cy="265168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6FB541-AE88-A34A-9A34-053855BEA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263118" y="4092548"/>
                <a:ext cx="3263611" cy="26516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BDF1E-D0B9-7244-92D8-A90727A1003C}"/>
                  </a:ext>
                </a:extLst>
              </p:cNvPr>
              <p:cNvSpPr txBox="1"/>
              <p:nvPr/>
            </p:nvSpPr>
            <p:spPr>
              <a:xfrm>
                <a:off x="1787831" y="1203409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a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E54F3-6A00-E242-B582-FC6597FCF8DE}"/>
                  </a:ext>
                </a:extLst>
              </p:cNvPr>
              <p:cNvSpPr txBox="1"/>
              <p:nvPr/>
            </p:nvSpPr>
            <p:spPr>
              <a:xfrm>
                <a:off x="5078124" y="1203409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b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6BE166-15EF-7C42-9882-6E1623CEA1C1}"/>
                  </a:ext>
                </a:extLst>
              </p:cNvPr>
              <p:cNvSpPr txBox="1"/>
              <p:nvPr/>
            </p:nvSpPr>
            <p:spPr>
              <a:xfrm>
                <a:off x="8368417" y="1203409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c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CF8BF-C290-6C4B-9790-78435069CECF}"/>
                  </a:ext>
                </a:extLst>
              </p:cNvPr>
              <p:cNvSpPr txBox="1"/>
              <p:nvPr/>
            </p:nvSpPr>
            <p:spPr>
              <a:xfrm>
                <a:off x="1787831" y="3925655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d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F237CD-980A-734F-80A4-817AF2526E0B}"/>
                  </a:ext>
                </a:extLst>
              </p:cNvPr>
              <p:cNvSpPr txBox="1"/>
              <p:nvPr/>
            </p:nvSpPr>
            <p:spPr>
              <a:xfrm>
                <a:off x="5078124" y="3925655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e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A11E04-D4B1-994E-BE21-C964DB186F47}"/>
                  </a:ext>
                </a:extLst>
              </p:cNvPr>
              <p:cNvSpPr txBox="1"/>
              <p:nvPr/>
            </p:nvSpPr>
            <p:spPr>
              <a:xfrm>
                <a:off x="8368417" y="3925655"/>
                <a:ext cx="28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Helvetica" pitchFamily="2" charset="0"/>
                  </a:rPr>
                  <a:t>f</a:t>
                </a:r>
                <a:endParaRPr lang="en-US" sz="2000" b="1" dirty="0">
                  <a:latin typeface="Helvetica" pitchFamily="2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4CAAA7-55B8-4745-B166-36930F9715FC}"/>
                </a:ext>
              </a:extLst>
            </p:cNvPr>
            <p:cNvSpPr/>
            <p:nvPr/>
          </p:nvSpPr>
          <p:spPr>
            <a:xfrm>
              <a:off x="4483219" y="1292784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965F3F-64FB-FE4F-9ED4-92AA9C9F6F4A}"/>
                </a:ext>
              </a:extLst>
            </p:cNvPr>
            <p:cNvSpPr/>
            <p:nvPr/>
          </p:nvSpPr>
          <p:spPr>
            <a:xfrm>
              <a:off x="7755747" y="1379242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E288185-A411-3948-A7F3-F129C5248634}"/>
                </a:ext>
              </a:extLst>
            </p:cNvPr>
            <p:cNvSpPr/>
            <p:nvPr/>
          </p:nvSpPr>
          <p:spPr>
            <a:xfrm>
              <a:off x="7737120" y="4110276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AC52A7-07C7-B044-9093-37CCCE1EA42E}"/>
                </a:ext>
              </a:extLst>
            </p:cNvPr>
            <p:cNvSpPr/>
            <p:nvPr/>
          </p:nvSpPr>
          <p:spPr>
            <a:xfrm>
              <a:off x="4450111" y="4110276"/>
              <a:ext cx="461640" cy="2311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33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F49AA-DFC5-7B4A-96E3-9740418A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330963-1280-E740-99A9-CBDDF17D8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31A156-998E-0E4D-9B85-C61E01E1CC9A}"/>
              </a:ext>
            </a:extLst>
          </p:cNvPr>
          <p:cNvGrpSpPr/>
          <p:nvPr/>
        </p:nvGrpSpPr>
        <p:grpSpPr>
          <a:xfrm>
            <a:off x="363165" y="1656029"/>
            <a:ext cx="10140078" cy="4921446"/>
            <a:chOff x="363165" y="1656029"/>
            <a:chExt cx="10140078" cy="49214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8D6AE6-AD19-B845-BD8D-E5C3FFA05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30"/>
            <a:stretch/>
          </p:blipFill>
          <p:spPr>
            <a:xfrm>
              <a:off x="363165" y="1656029"/>
              <a:ext cx="8802869" cy="49214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0842E-AC20-2847-BD45-772EFCC27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979" t="12755" r="10338" b="77688"/>
            <a:stretch/>
          </p:blipFill>
          <p:spPr>
            <a:xfrm>
              <a:off x="9057503" y="3212757"/>
              <a:ext cx="1445740" cy="42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90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21473B-E4C6-364E-9FC5-926A4672397E}"/>
              </a:ext>
            </a:extLst>
          </p:cNvPr>
          <p:cNvGrpSpPr/>
          <p:nvPr/>
        </p:nvGrpSpPr>
        <p:grpSpPr>
          <a:xfrm>
            <a:off x="1356904" y="1713704"/>
            <a:ext cx="9216582" cy="4492361"/>
            <a:chOff x="1356904" y="1713704"/>
            <a:chExt cx="9216582" cy="44923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CB670E-6A12-AF4C-8C37-FC4F15CA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618513" y="1713704"/>
              <a:ext cx="8954973" cy="449236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251DD8-B483-FA4E-AE18-D936D598ADC4}"/>
                </a:ext>
              </a:extLst>
            </p:cNvPr>
            <p:cNvCxnSpPr>
              <a:cxnSpLocks/>
            </p:cNvCxnSpPr>
            <p:nvPr/>
          </p:nvCxnSpPr>
          <p:spPr>
            <a:xfrm>
              <a:off x="1647508" y="2810517"/>
              <a:ext cx="0" cy="21463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C03506-73B7-3A42-835C-237AD11F392D}"/>
                </a:ext>
              </a:extLst>
            </p:cNvPr>
            <p:cNvSpPr txBox="1"/>
            <p:nvPr/>
          </p:nvSpPr>
          <p:spPr>
            <a:xfrm rot="16200000">
              <a:off x="227080" y="3752862"/>
              <a:ext cx="2521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Direction of preference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10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1881-E6DE-B043-B3CB-16300F8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0C5A0B-CE77-5B4E-8D1D-B5FB29E106A1}"/>
              </a:ext>
            </a:extLst>
          </p:cNvPr>
          <p:cNvGrpSpPr/>
          <p:nvPr/>
        </p:nvGrpSpPr>
        <p:grpSpPr>
          <a:xfrm>
            <a:off x="1356904" y="1713704"/>
            <a:ext cx="9216581" cy="4492361"/>
            <a:chOff x="1356904" y="1713704"/>
            <a:chExt cx="9216581" cy="44923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CB670E-6A12-AF4C-8C37-FC4F15CA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618514" y="1713704"/>
              <a:ext cx="8954971" cy="4492361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A36237-BB1D-EC40-8A0E-96C9C5FD287C}"/>
                </a:ext>
              </a:extLst>
            </p:cNvPr>
            <p:cNvCxnSpPr>
              <a:cxnSpLocks/>
            </p:cNvCxnSpPr>
            <p:nvPr/>
          </p:nvCxnSpPr>
          <p:spPr>
            <a:xfrm>
              <a:off x="1647508" y="2810517"/>
              <a:ext cx="0" cy="21463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4ABA3D-F21C-5146-B43A-76404143229D}"/>
                </a:ext>
              </a:extLst>
            </p:cNvPr>
            <p:cNvSpPr txBox="1"/>
            <p:nvPr/>
          </p:nvSpPr>
          <p:spPr>
            <a:xfrm rot="16200000">
              <a:off x="227080" y="3752862"/>
              <a:ext cx="2521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Direction of preference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149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ILab_template" id="{500C4D89-E5CB-4741-B3B7-2D197B62BDEF}" vid="{44C4F197-856F-B346-A677-D4E9C12A10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2364</TotalTime>
  <Words>50</Words>
  <Application>Microsoft Macintosh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Josefin Sans Bold Roman</vt:lpstr>
      <vt:lpstr>Josefin Sans Light Roman</vt:lpstr>
      <vt:lpstr>Josefin Sans Regular Roman</vt:lpstr>
      <vt:lpstr>Josefin Sans SemiBold Roman</vt:lpstr>
      <vt:lpstr>Lato</vt:lpstr>
      <vt:lpstr>Lato Light</vt:lpstr>
      <vt:lpstr>Tema di Office</vt:lpstr>
      <vt:lpstr>PowerPoint Presentation</vt:lpstr>
      <vt:lpstr>RESURFACING CONLICT</vt:lpstr>
      <vt:lpstr>CONFLICT REDUCTION</vt:lpstr>
      <vt:lpstr>COMPROMISE POLICY</vt:lpstr>
      <vt:lpstr>COMPROMISE POLICY</vt:lpstr>
      <vt:lpstr>COMPROMISE POLICY</vt:lpstr>
      <vt:lpstr>SCC</vt:lpstr>
      <vt:lpstr>SUPPLEMENTARY</vt:lpstr>
      <vt:lpstr>SUPPLEMENTARY</vt:lpstr>
      <vt:lpstr>SUPPLEMENTARY</vt:lpstr>
      <vt:lpstr>SUPPLEMENTARY</vt:lpstr>
      <vt:lpstr>SUPPLEMENTARY</vt:lpstr>
      <vt:lpstr>SUPPLEMENTARY</vt:lpstr>
      <vt:lpstr>SUPPLEMENTARY</vt:lpstr>
      <vt:lpstr>SUPPLEMENTARY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Angelo Carlino</dc:creator>
  <cp:lastModifiedBy>Angelo Carlino</cp:lastModifiedBy>
  <cp:revision>11</cp:revision>
  <cp:lastPrinted>2020-05-21T16:50:08Z</cp:lastPrinted>
  <dcterms:created xsi:type="dcterms:W3CDTF">2021-12-16T21:06:57Z</dcterms:created>
  <dcterms:modified xsi:type="dcterms:W3CDTF">2022-02-05T10:19:51Z</dcterms:modified>
</cp:coreProperties>
</file>